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44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823"/>
    <a:srgbClr val="373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16DB9B-7D26-4243-ABA3-D66D35C1D633}" v="1" dt="2025-11-12T22:28:15.411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2" autoAdjust="0"/>
  </p:normalViewPr>
  <p:slideViewPr>
    <p:cSldViewPr snapToGrid="0">
      <p:cViewPr>
        <p:scale>
          <a:sx n="63" d="100"/>
          <a:sy n="63" d="100"/>
        </p:scale>
        <p:origin x="804" y="-40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unna Kelley" userId="b663353773a2b520" providerId="LiveId" clId="{34D897BE-8590-4382-B3E9-076E73C8A4AC}"/>
    <pc:docChg chg="custSel modSld">
      <pc:chgData name="Christiaunna Kelley" userId="b663353773a2b520" providerId="LiveId" clId="{34D897BE-8590-4382-B3E9-076E73C8A4AC}" dt="2025-11-12T22:43:52.680" v="1531" actId="20577"/>
      <pc:docMkLst>
        <pc:docMk/>
      </pc:docMkLst>
      <pc:sldChg chg="modNotesTx">
        <pc:chgData name="Christiaunna Kelley" userId="b663353773a2b520" providerId="LiveId" clId="{34D897BE-8590-4382-B3E9-076E73C8A4AC}" dt="2025-11-12T22:32:41.693" v="460" actId="20577"/>
        <pc:sldMkLst>
          <pc:docMk/>
          <pc:sldMk cId="3865085909" sldId="344"/>
        </pc:sldMkLst>
      </pc:sldChg>
      <pc:sldChg chg="modNotesTx">
        <pc:chgData name="Christiaunna Kelley" userId="b663353773a2b520" providerId="LiveId" clId="{34D897BE-8590-4382-B3E9-076E73C8A4AC}" dt="2025-11-12T22:41:50.444" v="1486" actId="20577"/>
        <pc:sldMkLst>
          <pc:docMk/>
          <pc:sldMk cId="1427108074" sldId="347"/>
        </pc:sldMkLst>
      </pc:sldChg>
      <pc:sldChg chg="modNotesTx">
        <pc:chgData name="Christiaunna Kelley" userId="b663353773a2b520" providerId="LiveId" clId="{34D897BE-8590-4382-B3E9-076E73C8A4AC}" dt="2025-11-12T22:43:52.680" v="1531" actId="20577"/>
        <pc:sldMkLst>
          <pc:docMk/>
          <pc:sldMk cId="3371842534" sldId="3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or Welcome back to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Over Lattes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we sip, reflect, and navigate this wild journey called life one cup at a time.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rerouting life over lattes so that it isn’t just gossip, we’re discussing the problems and finding solutions!!! 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your host Christy Mariee, and today we’re diving into something we’ve all faced at some point: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navigate adult life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episode, we’re breaking down the different ways to navigate through life by having peace of mind and creating a schedule that fits your purpose in life. This takes time, discipline, and effort.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D49BD-6A06-1470-276F-C55CA60F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8AB94-98DC-141A-CF83-01BD71153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FB401-CEC5-6486-41E5-3D164836A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7548D-4419-1C0B-DB95-D286C2E07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7EFA-958D-1EDD-084B-323A5E95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F2061-5635-F76F-ABA4-F5A2A2C60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515742-8FDF-051A-E878-809718F61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255C-66BB-964D-C22A-4DFD83782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CC61-01D2-E17E-45D1-96A1F676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FFDA8-6600-AE5B-16D7-1EDF426D5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BA65B-C0CA-E9C8-B5B4-A4D31281F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10449-036D-187C-536E-B6F8C8666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F958-9658-3EAE-A919-305A8C3B0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CC852-89DE-D5B8-85E9-248E71B50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42E94-ED60-BE2A-55B2-4031CEF52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6611B-3E86-C11C-7757-7828FCC83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85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66FB-2516-ABA1-C3F5-87DA758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65FD05-ACEE-54FC-8270-ED3654371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552F6-0D04-914C-8E43-1A9CB2F57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D166-AB38-EE13-E56E-429B84127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scripture James 2:14-26/faith without works is dead</a:t>
            </a:r>
          </a:p>
          <a:p>
            <a:endParaRPr lang="en-US" dirty="0"/>
          </a:p>
          <a:p>
            <a:r>
              <a:rPr lang="en-US" dirty="0"/>
              <a:t>You can’t just sit on your tail and be like “</a:t>
            </a:r>
            <a:r>
              <a:rPr lang="en-US" dirty="0" err="1"/>
              <a:t>bibbidy</a:t>
            </a:r>
            <a:r>
              <a:rPr lang="en-US" dirty="0"/>
              <a:t> </a:t>
            </a:r>
            <a:r>
              <a:rPr lang="en-US" dirty="0" err="1"/>
              <a:t>bobbidy</a:t>
            </a:r>
            <a:r>
              <a:rPr lang="en-US" dirty="0"/>
              <a:t> boo” and think someone is going to fall in your lap, that’s not how it works you have to get up and work for what you want in life</a:t>
            </a:r>
          </a:p>
          <a:p>
            <a:endParaRPr lang="en-US" dirty="0"/>
          </a:p>
          <a:p>
            <a:r>
              <a:rPr lang="en-US" dirty="0"/>
              <a:t>Lots of people don’t work because they aren’t organized and sometimes things could feel like a cluster and then someone is just like alright forget it</a:t>
            </a:r>
          </a:p>
          <a:p>
            <a:endParaRPr lang="en-US" dirty="0"/>
          </a:p>
          <a:p>
            <a:r>
              <a:rPr lang="en-US" dirty="0"/>
              <a:t>If you know in your mind you can do something then it should be fairly easy to get up and move your body. Create habits</a:t>
            </a:r>
          </a:p>
          <a:p>
            <a:endParaRPr lang="en-US" dirty="0"/>
          </a:p>
          <a:p>
            <a:r>
              <a:rPr lang="en-US" dirty="0"/>
              <a:t>Create a system; for example GAP method (Goal, Action, Protect) it’s a weekly planning method that can help align your daily actions with your goals.</a:t>
            </a:r>
          </a:p>
          <a:p>
            <a:r>
              <a:rPr lang="en-US" dirty="0"/>
              <a:t>Choose the goal, list actions that it will take to complete them, and protect the time in your schedule by blocking out specific times to work on those 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4835F-F229-5CF2-7DF8-CD2B5113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EB3E6-7AD7-C085-46D0-B56E83D07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6F00D-C733-64D9-8F4C-7703ECEDC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A08BD-75DA-AFE8-077C-F718F043A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B989C-9540-6B31-2D6C-56BDE22A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D017A-25C5-80F8-9660-B6031FF85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56850-FFA3-38D5-1313-05AC75EEC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E0015-2E72-A9CB-7E3B-2EFA9DB47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4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1D63E-C5B6-DF20-E42B-A3639E06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924F-D337-7F81-2784-68D29AE5E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A7CC6-CBC6-4D65-AAC8-FE2FB727B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65DA9-8704-136A-CBBA-7A0814073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8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A960-9740-CB77-75D0-7E5C007E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F3AE5-3EF7-6EB1-F664-D545BB6C0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72E5F-0012-4D2F-6A32-603C0582C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A3064-CEF2-D4A3-C019-3AFC76DA4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4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008EC-F869-A020-F9C2-FEBF71D4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58D2C-114F-ADBF-618D-5ED31373B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FB386-7728-26EB-46C7-07CEFD082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EB213-0C60-464D-6076-E8524F09F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3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1987-2349-342D-3541-28EBA477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C6A5B-B824-7D38-5437-8B3DE1FAE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8B510-67EB-B67D-33A7-E2209D84D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B28F0-5CFB-1A7F-636B-8F1912432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CD1D6-C6ED-2602-4654-8AA275B21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1C60F2-E455-C5DE-ED83-CA05C60B0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01421-F968-6A81-CA18-6B8EE2BF5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1151-05BB-D4F7-0956-227DC7ADF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7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up of coffee with foam&#10;&#10;AI-generated content may be incorrect.">
            <a:extLst>
              <a:ext uri="{FF2B5EF4-FFF2-40B4-BE49-F238E27FC236}">
                <a16:creationId xmlns:a16="http://schemas.microsoft.com/office/drawing/2014/main" id="{07A69C59-3A87-9A18-B3A3-D2DB256B52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  <p:sp>
        <p:nvSpPr>
          <p:cNvPr id="13" name="Slide Number Placeholder 3" hidden="1">
            <a:extLst>
              <a:ext uri="{FF2B5EF4-FFF2-40B4-BE49-F238E27FC236}">
                <a16:creationId xmlns:a16="http://schemas.microsoft.com/office/drawing/2014/main" id="{3118F02E-D481-3810-1EE6-2C72BB3338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12125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4C57D-19CC-8B6B-10A3-3B8FFB414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6E2A189B-5556-7098-7DF5-6D1F0AF609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97C9ED2-D964-B528-2351-DAFA9E80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33" y="2070974"/>
            <a:ext cx="5107259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Limiting Social Media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9178275-C2FB-EA76-BF4B-BC88D82D0AE7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Social media shapes self-esteem if unchecked.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Set boundaries—no scrolling before bed or first thing in the morning.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Follow accounts that inspire, unfollow accounts that drain your energy.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Track your screen time weekly.</a:t>
            </a:r>
          </a:p>
        </p:txBody>
      </p:sp>
    </p:spTree>
    <p:extLst>
      <p:ext uri="{BB962C8B-B14F-4D97-AF65-F5344CB8AC3E}">
        <p14:creationId xmlns:p14="http://schemas.microsoft.com/office/powerpoint/2010/main" val="73542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B6150-4DAF-5411-ED70-8A8FB3849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C87B275F-23C0-1C64-FDBB-66629E5676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961E430D-A493-A332-CF1C-0C5E4366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33" y="2070974"/>
            <a:ext cx="5107259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Protecting Your Mental Peace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4A35FB2-1946-0701-17F4-1BBD82B0950F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Listen to your emotions—they reveal what needs healing.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Learn healthy communication skills.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Set boundaries: emotional, time, spiritual, relational.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Seek therapy or mentorship when needed.</a:t>
            </a:r>
          </a:p>
        </p:txBody>
      </p:sp>
    </p:spTree>
    <p:extLst>
      <p:ext uri="{BB962C8B-B14F-4D97-AF65-F5344CB8AC3E}">
        <p14:creationId xmlns:p14="http://schemas.microsoft.com/office/powerpoint/2010/main" val="387243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C315C-8813-B532-1684-28DC2DB3A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942D870D-5184-2431-FE63-5BDED65B44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E6F496EB-A3C1-2082-FF59-F6EA4DB5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6" y="2070974"/>
            <a:ext cx="5676265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Building Healthy Relationships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D0E1CF-BC1A-A358-E7C7-9681B8371078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Surround yourself with people who challenge and uplift you.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Communicate needs clearly and respectfully.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Recognize when to leave abusive or draining relationships.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Cultivate community—life is not meant to be lived alone.</a:t>
            </a:r>
          </a:p>
        </p:txBody>
      </p:sp>
    </p:spTree>
    <p:extLst>
      <p:ext uri="{BB962C8B-B14F-4D97-AF65-F5344CB8AC3E}">
        <p14:creationId xmlns:p14="http://schemas.microsoft.com/office/powerpoint/2010/main" val="132637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EF854-5F0D-0D19-78B0-8FAEEDAD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2EE17279-55CA-AC6F-2A47-A4F86D6C9A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06676DC5-EAE6-9879-3C2D-9ED6F117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6" y="2070974"/>
            <a:ext cx="5676265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Personal Growth &amp; Vision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8ED2579-6E8B-EC9A-77E6-434FD66C8BC3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Revisit your goals monthly—adjust as you level up.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Learn new skills; invest in your knowledge.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Journaling helps document progress and release mental clutter.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Identify your “why”—your purpose fuels your discipline.</a:t>
            </a:r>
          </a:p>
        </p:txBody>
      </p:sp>
    </p:spTree>
    <p:extLst>
      <p:ext uri="{BB962C8B-B14F-4D97-AF65-F5344CB8AC3E}">
        <p14:creationId xmlns:p14="http://schemas.microsoft.com/office/powerpoint/2010/main" val="275826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2BB6-64B8-61BD-8D8D-C1DC63410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CF7BDFE3-28F8-AB23-78A0-B86CC29688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75655EFC-DEDB-4799-405A-C481BAE2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6" y="2070974"/>
            <a:ext cx="5676265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Creating Balance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26AB16F-54BA-8C44-6572-525EE8E641F7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You can achieve anything, but not everything at once.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Monitor your energy, not just your time.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Prioritize what matters most in your current season.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Celebrate small wins—they build consistency.</a:t>
            </a:r>
          </a:p>
        </p:txBody>
      </p:sp>
    </p:spTree>
    <p:extLst>
      <p:ext uri="{BB962C8B-B14F-4D97-AF65-F5344CB8AC3E}">
        <p14:creationId xmlns:p14="http://schemas.microsoft.com/office/powerpoint/2010/main" val="69729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ista preparing coffee">
            <a:extLst>
              <a:ext uri="{FF2B5EF4-FFF2-40B4-BE49-F238E27FC236}">
                <a16:creationId xmlns:a16="http://schemas.microsoft.com/office/drawing/2014/main" id="{A663B32A-36E7-4257-DD87-D04590D8FF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21905908-61C5-E80D-F570-D84DB752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2012155"/>
            <a:ext cx="5557520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Navigating Life With Intention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C3F1373-394F-D4B5-2FC6-D04EFC790981}"/>
              </a:ext>
            </a:extLst>
          </p:cNvPr>
          <p:cNvSpPr txBox="1">
            <a:spLocks/>
          </p:cNvSpPr>
          <p:nvPr/>
        </p:nvSpPr>
        <p:spPr>
          <a:xfrm>
            <a:off x="5835015" y="2656363"/>
            <a:ext cx="5676265" cy="339344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Life doesn’t “figure itself out”—it responds to how you organize, prioritize, and show up.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Success starts in the mind, habits, and daily decisions.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Focus on creating systems, not just goals.</a:t>
            </a:r>
          </a:p>
        </p:txBody>
      </p:sp>
    </p:spTree>
    <p:extLst>
      <p:ext uri="{BB962C8B-B14F-4D97-AF65-F5344CB8AC3E}">
        <p14:creationId xmlns:p14="http://schemas.microsoft.com/office/powerpoint/2010/main" val="142710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D610-C8DD-549C-90E4-CAB064D5E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DA19AEA5-699A-740F-F439-3D3ABEE55A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19C15C2E-F6D2-2CAF-7489-D60AB0D5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2012155"/>
            <a:ext cx="5557520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Organizing Your Calendar &amp; Time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E6FF6D5-A1B7-A38B-C115-176D320240FD}"/>
              </a:ext>
            </a:extLst>
          </p:cNvPr>
          <p:cNvSpPr txBox="1">
            <a:spLocks/>
          </p:cNvSpPr>
          <p:nvPr/>
        </p:nvSpPr>
        <p:spPr>
          <a:xfrm>
            <a:off x="5835015" y="1645920"/>
            <a:ext cx="5676265" cy="4668043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Plan your week every Sunday — include work, rest, social, spiritual, and personal time.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Set digital and physical reminders for important tasks.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Use time blocks to reduce overwhelm (e.g., morning admin, midday errands, evening relaxation).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Schedule margin — leave space for flexibility and emergencies.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Say “no” to things that don’t align with your priorities.</a:t>
            </a:r>
          </a:p>
        </p:txBody>
      </p:sp>
    </p:spTree>
    <p:extLst>
      <p:ext uri="{BB962C8B-B14F-4D97-AF65-F5344CB8AC3E}">
        <p14:creationId xmlns:p14="http://schemas.microsoft.com/office/powerpoint/2010/main" val="337184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4569-096F-68D6-D2C5-BD807455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52446ECF-B50E-D4F4-B682-751F2B84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63C1D901-95EE-B8A5-DEB1-A73AE135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2012155"/>
            <a:ext cx="5557520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Morning &amp; Night Routines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CF8EA4C-EE3D-B482-D1AA-C9D2CF09CB93}"/>
              </a:ext>
            </a:extLst>
          </p:cNvPr>
          <p:cNvSpPr txBox="1">
            <a:spLocks/>
          </p:cNvSpPr>
          <p:nvPr/>
        </p:nvSpPr>
        <p:spPr>
          <a:xfrm>
            <a:off x="5885815" y="2559845"/>
            <a:ext cx="5676265" cy="2285999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A strong morning starts with a prepared night.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Limit screen exposure 1 hour before bed.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Prepare outfits, meals, and to-dos beforehand.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Create a consistent morning ritual (hydrate, stretch, pray, read, or review goals).</a:t>
            </a:r>
          </a:p>
        </p:txBody>
      </p:sp>
    </p:spTree>
    <p:extLst>
      <p:ext uri="{BB962C8B-B14F-4D97-AF65-F5344CB8AC3E}">
        <p14:creationId xmlns:p14="http://schemas.microsoft.com/office/powerpoint/2010/main" val="424938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0C1B-618D-4A83-3720-1DBAD511C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6D83FEB5-01E3-4E2E-B190-6F78DC5806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D198792A-1212-315E-DCE2-2A90324D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012155"/>
            <a:ext cx="5931457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Prayer &amp; Spiritual Grounding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80FB013-A2F2-B295-4329-00AD848C91FD}"/>
              </a:ext>
            </a:extLst>
          </p:cNvPr>
          <p:cNvSpPr txBox="1">
            <a:spLocks/>
          </p:cNvSpPr>
          <p:nvPr/>
        </p:nvSpPr>
        <p:spPr>
          <a:xfrm>
            <a:off x="6068695" y="1881447"/>
            <a:ext cx="5676265" cy="3095103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Prayer centers your heart and mind beyond daily chaos.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Start the day with gratitude—recognize blessings before problems.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Pray for clarity, peace, direction, and strength.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Incorporate short daily devotionals or scripture reflections.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Release control—trust God with the parts you cannot manage alone.</a:t>
            </a:r>
          </a:p>
        </p:txBody>
      </p:sp>
    </p:spTree>
    <p:extLst>
      <p:ext uri="{BB962C8B-B14F-4D97-AF65-F5344CB8AC3E}">
        <p14:creationId xmlns:p14="http://schemas.microsoft.com/office/powerpoint/2010/main" val="44386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FF1D-5024-E5D7-BC15-A1FE682B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E5D3A5AF-CA70-206D-E1A1-D483A64849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2253F018-5F44-971F-5E51-666744DD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012155"/>
            <a:ext cx="5931457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Getting The Right Amount of Sleep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75F1F4C-93B7-7C28-AA84-4325D75AF771}"/>
              </a:ext>
            </a:extLst>
          </p:cNvPr>
          <p:cNvSpPr txBox="1">
            <a:spLocks/>
          </p:cNvSpPr>
          <p:nvPr/>
        </p:nvSpPr>
        <p:spPr>
          <a:xfrm>
            <a:off x="6096000" y="2215984"/>
            <a:ext cx="5676265" cy="2964397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Adults need 7–9 hours of sleep for optimal functioning.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Sleep impacts decision-making, emotional stability, mood, and energy.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Quality sleep improves focus, productivity, and patience.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Create a sleep sanctuary—cool room, dark environment, no clutter.</a:t>
            </a:r>
          </a:p>
        </p:txBody>
      </p:sp>
    </p:spTree>
    <p:extLst>
      <p:ext uri="{BB962C8B-B14F-4D97-AF65-F5344CB8AC3E}">
        <p14:creationId xmlns:p14="http://schemas.microsoft.com/office/powerpoint/2010/main" val="56251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3094-63BE-70FF-34D7-7C22DD26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4AC94CFC-D9B0-43A8-3B37-007DFE665A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E9C34EBB-D8D8-1316-7251-17E5C273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012155"/>
            <a:ext cx="7135789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Exercise &amp; Movement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CBB4531-6C32-8E58-E99E-B83E1DF971D4}"/>
              </a:ext>
            </a:extLst>
          </p:cNvPr>
          <p:cNvSpPr txBox="1">
            <a:spLocks/>
          </p:cNvSpPr>
          <p:nvPr/>
        </p:nvSpPr>
        <p:spPr>
          <a:xfrm>
            <a:off x="6285570" y="2567248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Movement = energy. Even 20 minutes counts.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Exercise reduces stress, boosts endorphins, and improves confidence.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Mix strength training, cardio, and stretching throughout your week.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 Walking in nature calms the mind and increases creativity.</a:t>
            </a:r>
          </a:p>
        </p:txBody>
      </p:sp>
    </p:spTree>
    <p:extLst>
      <p:ext uri="{BB962C8B-B14F-4D97-AF65-F5344CB8AC3E}">
        <p14:creationId xmlns:p14="http://schemas.microsoft.com/office/powerpoint/2010/main" val="102960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7470D-891D-1B9C-D883-34F3EDF9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8EE13551-0C75-29FC-E66D-6C58D0094D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6FEA1AB8-A407-87BD-0882-A4F72B94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55" y="2257482"/>
            <a:ext cx="4392589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Meditation &amp; Mindfulness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6F794CD-D02A-5112-2B7F-D7ABA7B4F5B0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Helps regulate emotions and reduce anxiety.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Practice deep breathing or guided meditation for 5 minutes daily.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Learn to pause before reacting—respond, don’t react.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Use mindfulness to become aware of habits and thought patterns.</a:t>
            </a:r>
          </a:p>
        </p:txBody>
      </p:sp>
    </p:spTree>
    <p:extLst>
      <p:ext uri="{BB962C8B-B14F-4D97-AF65-F5344CB8AC3E}">
        <p14:creationId xmlns:p14="http://schemas.microsoft.com/office/powerpoint/2010/main" val="136066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11BEA-CCE2-C8E5-3A94-59F9795C7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sta preparing coffee">
            <a:extLst>
              <a:ext uri="{FF2B5EF4-FFF2-40B4-BE49-F238E27FC236}">
                <a16:creationId xmlns:a16="http://schemas.microsoft.com/office/drawing/2014/main" id="{5FEB8027-E24F-1014-272A-23FFA42913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2D9BDB1C-DF00-8E20-B1EF-803E03CE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33" y="2070974"/>
            <a:ext cx="5107259" cy="2833689"/>
          </a:xfrm>
        </p:spPr>
        <p:txBody>
          <a:bodyPr anchor="ctr"/>
          <a:lstStyle/>
          <a:p>
            <a:r>
              <a:rPr lang="en-US" dirty="0">
                <a:solidFill>
                  <a:srgbClr val="884823"/>
                </a:solidFill>
              </a:rPr>
              <a:t>Nutrition &amp; Hydration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35D2A01-B11E-98FB-4356-6B856833EB9A}"/>
              </a:ext>
            </a:extLst>
          </p:cNvPr>
          <p:cNvSpPr txBox="1">
            <a:spLocks/>
          </p:cNvSpPr>
          <p:nvPr/>
        </p:nvSpPr>
        <p:spPr>
          <a:xfrm>
            <a:off x="5560741" y="2500341"/>
            <a:ext cx="5676265" cy="3284674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What you eat impacts your mood and clarity.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Reduce processed foods; increase whole foods.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Hydrate throughout the day to support brain function.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84823"/>
                </a:solidFill>
              </a:rPr>
              <a:t>Plan meals ahead to avoid emotional eating.</a:t>
            </a:r>
          </a:p>
        </p:txBody>
      </p:sp>
    </p:spTree>
    <p:extLst>
      <p:ext uri="{BB962C8B-B14F-4D97-AF65-F5344CB8AC3E}">
        <p14:creationId xmlns:p14="http://schemas.microsoft.com/office/powerpoint/2010/main" val="34804202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{D3027C57-9847-4D70-9446-912778E3FE4E}TFceab9897-d767-4b88-b01c-396399362f8b9c42cec1_win32-72ccf53ebda5</Template>
  <TotalTime>2965</TotalTime>
  <Words>904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Bodoni MT</vt:lpstr>
      <vt:lpstr>Calibri</vt:lpstr>
      <vt:lpstr>Source Sans Pro Light</vt:lpstr>
      <vt:lpstr>Custom</vt:lpstr>
      <vt:lpstr>PowerPoint Presentation</vt:lpstr>
      <vt:lpstr>Navigating Life With Intention</vt:lpstr>
      <vt:lpstr>Organizing Your Calendar &amp; Time</vt:lpstr>
      <vt:lpstr>Morning &amp; Night Routines</vt:lpstr>
      <vt:lpstr>Prayer &amp; Spiritual Grounding</vt:lpstr>
      <vt:lpstr>Getting The Right Amount of Sleep</vt:lpstr>
      <vt:lpstr>Exercise &amp; Movement</vt:lpstr>
      <vt:lpstr>Meditation &amp; Mindfulness</vt:lpstr>
      <vt:lpstr>Nutrition &amp; Hydration</vt:lpstr>
      <vt:lpstr>Limiting Social Media</vt:lpstr>
      <vt:lpstr>Protecting Your Mental Peace</vt:lpstr>
      <vt:lpstr>Building Healthy Relationships</vt:lpstr>
      <vt:lpstr>Personal Growth &amp; Vision</vt:lpstr>
      <vt:lpstr>Creating Balance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Christiaunna Kelley</dc:creator>
  <cp:lastModifiedBy>Christiaunna Kelley</cp:lastModifiedBy>
  <cp:revision>1</cp:revision>
  <dcterms:created xsi:type="dcterms:W3CDTF">2025-11-07T22:50:36Z</dcterms:created>
  <dcterms:modified xsi:type="dcterms:W3CDTF">2025-11-12T22:43:55Z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